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302" r:id="rId29"/>
    <p:sldId id="283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32DD3D-EEEA-4351-BC97-57990805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900702"/>
            <a:ext cx="10385313" cy="5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3D47481-82AE-4B74-A441-09D518A9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38" y="769843"/>
            <a:ext cx="10582524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เลือกช่วงเวลา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CF025F8-13C1-409C-8487-F9E52F74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7151"/>
            <a:ext cx="9182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7B0B6-0734-41A2-AFC0-86CD8A6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A87C6C2-3BDB-4ACA-9468-2DB9A504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แสดงตารางที่มีคนจองตามช่วงเวลาที่เลือก พร้อมปุ่ม </a:t>
            </a:r>
            <a:r>
              <a:rPr lang="en-US" dirty="0"/>
              <a:t>Export </a:t>
            </a:r>
            <a:r>
              <a:rPr lang="th-TH" dirty="0"/>
              <a:t>ออกเป็นไฟล์ </a:t>
            </a:r>
            <a:r>
              <a:rPr lang="en-US" dirty="0"/>
              <a:t>xlsx(excel)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2DACE2-2980-44DA-B066-08336E7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094905"/>
            <a:ext cx="10114625" cy="3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8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442</TotalTime>
  <Words>365</Words>
  <Application>Microsoft Office PowerPoint</Application>
  <PresentationFormat>แบบจอกว้าง</PresentationFormat>
  <Paragraphs>90</Paragraphs>
  <Slides>30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40</cp:revision>
  <dcterms:created xsi:type="dcterms:W3CDTF">2019-12-09T02:20:39Z</dcterms:created>
  <dcterms:modified xsi:type="dcterms:W3CDTF">2020-01-13T08:21:36Z</dcterms:modified>
</cp:coreProperties>
</file>